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514" r:id="rId3"/>
    <p:sldId id="580" r:id="rId4"/>
    <p:sldId id="623" r:id="rId5"/>
    <p:sldId id="628" r:id="rId6"/>
    <p:sldId id="629" r:id="rId7"/>
    <p:sldId id="630" r:id="rId8"/>
    <p:sldId id="622" r:id="rId9"/>
    <p:sldId id="587" r:id="rId10"/>
    <p:sldId id="589" r:id="rId11"/>
    <p:sldId id="590" r:id="rId12"/>
    <p:sldId id="562" r:id="rId13"/>
    <p:sldId id="377" r:id="rId14"/>
  </p:sldIdLst>
  <p:sldSz cx="9144000" cy="6858000" type="screen4x3"/>
  <p:notesSz cx="7010400" cy="9296400"/>
  <p:embeddedFontLst>
    <p:embeddedFont>
      <p:font typeface="Bradley Hand ITC" panose="03070402050302030203" pitchFamily="66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Wafaie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979"/>
    <a:srgbClr val="FFD54F"/>
    <a:srgbClr val="FFFF8F"/>
    <a:srgbClr val="FF505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93" autoAdjust="0"/>
    <p:restoredTop sz="86446" autoAdjust="0"/>
  </p:normalViewPr>
  <p:slideViewPr>
    <p:cSldViewPr>
      <p:cViewPr varScale="1">
        <p:scale>
          <a:sx n="65" d="100"/>
          <a:sy n="65" d="100"/>
        </p:scale>
        <p:origin x="11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5CE63711-F89F-4169-8875-3C985659C69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3361C53F-7F09-4436-8AF4-49E7B0AC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63F2F-5ABD-4A3C-81D9-72EC0722CAA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1963-F58B-498F-A725-E00B8AD6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371600" y="3124200"/>
            <a:ext cx="6324600" cy="0"/>
          </a:xfrm>
          <a:prstGeom prst="line">
            <a:avLst/>
          </a:prstGeom>
          <a:ln w="1016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399"/>
            <a:ext cx="7772400" cy="977355"/>
          </a:xfrm>
        </p:spPr>
        <p:txBody>
          <a:bodyPr/>
          <a:lstStyle>
            <a:lvl1pPr algn="ctr">
              <a:defRPr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400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38C-629D-4D1A-A093-D062C555B37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BED9-7094-40E9-AC83-B0400C0B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4BCF-7D4F-4CDF-AC6A-3A41902A1E79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0A6-A24D-48ED-828A-3CDDA59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65488A-504E-4454-835D-DC208A7B4427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665-9F40-428D-99B3-BC398F283A26}" type="datetimeFigureOut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972C-9431-42DC-B05F-10852E6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BB7320-58EC-4E8A-AB32-51D99759BC38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2517775" y="1219200"/>
            <a:ext cx="4019550" cy="0"/>
          </a:xfrm>
          <a:prstGeom prst="line">
            <a:avLst/>
          </a:prstGeom>
          <a:ln w="1016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DF0-BF7C-4CC3-98C2-9D83B8817EF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7ED0-B5CC-43A2-AC8C-A045491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8AE-AA05-4B83-A93F-F897C1E39B3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860-C1F0-44D9-93BC-8F2ADDEC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3E798E-835F-4550-AF89-BD1B00D8B37C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4677-219B-4178-86E9-06B349CF62D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AC2-9827-4204-ABF2-B151150A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FB8-2182-49B3-9233-93136B74E84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9E6-3987-404C-A0F7-EA77CDB8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925D-B9CF-40DC-8BF2-032A78E49C5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35B-BABE-4BDB-BD28-11B5E5E2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359-3AB4-4066-8A1F-122530153C95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6FCD-211B-41AA-B035-1382D62C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F4A43-3D76-48A3-AC54-D86A91F37F1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69BFF-37A9-449E-8378-A84278CD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0" y="275491"/>
            <a:ext cx="5689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+mn-cs"/>
              </a:rPr>
              <a:t>Work Session 4: </a:t>
            </a:r>
            <a:br>
              <a:rPr lang="en-US" sz="3600" b="1" dirty="0">
                <a:latin typeface="Calibri" pitchFamily="34" charset="0"/>
                <a:cs typeface="+mn-cs"/>
              </a:rPr>
            </a:br>
            <a:r>
              <a:rPr lang="en-US" sz="3600" dirty="0">
                <a:latin typeface="Calibri" pitchFamily="34" charset="0"/>
                <a:cs typeface="+mn-cs"/>
              </a:rPr>
              <a:t>Review and Refine Planning Implementation Tools</a:t>
            </a:r>
            <a:br>
              <a:rPr lang="en-US" sz="3600" dirty="0">
                <a:latin typeface="Calibri" pitchFamily="34" charset="0"/>
                <a:cs typeface="+mn-cs"/>
              </a:rPr>
            </a:br>
            <a:endParaRPr lang="en-US" sz="2800" b="1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Planning for Hazards Working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E3F5B-22A8-4626-A637-AF23B815063B}"/>
              </a:ext>
            </a:extLst>
          </p:cNvPr>
          <p:cNvSpPr/>
          <p:nvPr/>
        </p:nvSpPr>
        <p:spPr>
          <a:xfrm>
            <a:off x="533400" y="457200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They be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Milestones:</a:t>
            </a:r>
          </a:p>
          <a:p>
            <a:r>
              <a:rPr lang="en-US" b="0" dirty="0"/>
              <a:t>Draft planning implementation tools</a:t>
            </a:r>
          </a:p>
          <a:p>
            <a:pPr>
              <a:lnSpc>
                <a:spcPct val="200000"/>
              </a:lnSpc>
            </a:pPr>
            <a:r>
              <a:rPr lang="en-US" b="0" dirty="0"/>
              <a:t>Adoption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5638799" y="1219200"/>
            <a:ext cx="2959833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Engagement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059363"/>
          </a:xfrm>
        </p:spPr>
        <p:txBody>
          <a:bodyPr>
            <a:normAutofit/>
          </a:bodyPr>
          <a:lstStyle/>
          <a:p>
            <a:r>
              <a:rPr lang="en-US" dirty="0"/>
              <a:t>Informational meetings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Study session/work session</a:t>
            </a:r>
          </a:p>
          <a:p>
            <a:r>
              <a:rPr lang="en-US" dirty="0"/>
              <a:t>Media outreach</a:t>
            </a:r>
          </a:p>
          <a:p>
            <a:r>
              <a:rPr lang="en-US" dirty="0"/>
              <a:t>City/town website</a:t>
            </a:r>
          </a:p>
          <a:p>
            <a:r>
              <a:rPr lang="en-US" dirty="0"/>
              <a:t>Listserv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Mailings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9050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324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Session 5 – [insert date]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55894"/>
            <a:ext cx="2094429" cy="276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882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B3FD-24DF-44AA-93A2-6AB27773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contact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2885-6D83-4533-A695-236815468B6E}"/>
              </a:ext>
            </a:extLst>
          </p:cNvPr>
          <p:cNvSpPr/>
          <p:nvPr/>
        </p:nvSpPr>
        <p:spPr>
          <a:xfrm>
            <a:off x="990600" y="2598321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393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0593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Review draft implementation tools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Develop outreach strategy and process for approval and/or adoption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Next steps/final discussion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066800"/>
            <a:ext cx="3187700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itchFamily="66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234363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 to five work sessions: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Introduction, assess vulnerability</a:t>
            </a:r>
          </a:p>
          <a:p>
            <a:r>
              <a:rPr lang="en-US" b="0" dirty="0"/>
              <a:t>Planning strategies and identifying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Prioritizing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Refining draft planning tools </a:t>
            </a:r>
          </a:p>
          <a:p>
            <a:r>
              <a:rPr lang="en-US" b="0" dirty="0"/>
              <a:t>Implementation and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219200"/>
            <a:ext cx="1905000" cy="472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158" y="671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and Maintenance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119735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 and Refine Implementation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Identify and Prioritize Implementation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495729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6200" y="4934129"/>
            <a:ext cx="195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E2AE1E-CDA9-4488-9738-8BDB819AB3A1}"/>
              </a:ext>
            </a:extLst>
          </p:cNvPr>
          <p:cNvSpPr/>
          <p:nvPr/>
        </p:nvSpPr>
        <p:spPr>
          <a:xfrm>
            <a:off x="431800" y="3886200"/>
            <a:ext cx="4673600" cy="838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for Hazards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3854-3439-4AF8-BEC9-ED09AB5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031465" cy="531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B9757-1158-45F3-92B4-1D425A5A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51" y="1143000"/>
            <a:ext cx="3769449" cy="53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71DC-7AB7-41F7-8B03-ADCF64A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Draft Implementation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A890-45AA-4477-ABC9-A8973636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on draft implementation tools as necessary</a:t>
            </a:r>
          </a:p>
        </p:txBody>
      </p:sp>
    </p:spTree>
    <p:extLst>
      <p:ext uri="{BB962C8B-B14F-4D97-AF65-F5344CB8AC3E}">
        <p14:creationId xmlns:p14="http://schemas.microsoft.com/office/powerpoint/2010/main" val="17547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C7C0-99BB-4B12-94F1-E75E8619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9041-98D0-471E-B9D9-D488197B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Reminders of recommendations from plans</a:t>
            </a:r>
          </a:p>
          <a:p>
            <a:r>
              <a:rPr lang="en-US" dirty="0"/>
              <a:t>Reminders of recommendations from assessment report</a:t>
            </a:r>
          </a:p>
        </p:txBody>
      </p:sp>
    </p:spTree>
    <p:extLst>
      <p:ext uri="{BB962C8B-B14F-4D97-AF65-F5344CB8AC3E}">
        <p14:creationId xmlns:p14="http://schemas.microsoft.com/office/powerpoint/2010/main" val="91129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1BC3-8212-4BA8-A3ED-380E53B0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E0C0-6BF8-45D2-BF19-82B8EF1AF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any initial public feedback received on the tools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87160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Refining Stakeholder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059363"/>
          </a:xfrm>
        </p:spPr>
        <p:txBody>
          <a:bodyPr/>
          <a:lstStyle/>
          <a:p>
            <a:r>
              <a:rPr lang="en-US" dirty="0"/>
              <a:t>Appointed and Elected Officials?</a:t>
            </a:r>
          </a:p>
          <a:p>
            <a:r>
              <a:rPr lang="en-US" dirty="0"/>
              <a:t>Department Heads?</a:t>
            </a:r>
          </a:p>
          <a:p>
            <a:r>
              <a:rPr lang="en-US" dirty="0"/>
              <a:t>Other Agencies?</a:t>
            </a:r>
          </a:p>
          <a:p>
            <a:r>
              <a:rPr lang="en-US" dirty="0"/>
              <a:t>Focus Groups?</a:t>
            </a:r>
          </a:p>
          <a:p>
            <a:pPr lvl="1"/>
            <a:r>
              <a:rPr lang="en-US" dirty="0"/>
              <a:t>Developers</a:t>
            </a:r>
          </a:p>
          <a:p>
            <a:pPr lvl="1"/>
            <a:r>
              <a:rPr lang="en-US" dirty="0"/>
              <a:t>Business owners</a:t>
            </a:r>
          </a:p>
          <a:p>
            <a:pPr lvl="1"/>
            <a:r>
              <a:rPr lang="en-US" dirty="0"/>
              <a:t>Neighborhoods </a:t>
            </a:r>
          </a:p>
          <a:p>
            <a:r>
              <a:rPr lang="en-US" dirty="0"/>
              <a:t>The General Public?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5638799" y="1219200"/>
            <a:ext cx="2959833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4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view Presentation Theme">
      <a:dk1>
        <a:srgbClr val="2F2B20"/>
      </a:dk1>
      <a:lt1>
        <a:srgbClr val="FFFFFF"/>
      </a:lt1>
      <a:dk2>
        <a:srgbClr val="2C3C4D"/>
      </a:dk2>
      <a:lt2>
        <a:srgbClr val="78785D"/>
      </a:lt2>
      <a:accent1>
        <a:srgbClr val="B3A05F"/>
      </a:accent1>
      <a:accent2>
        <a:srgbClr val="5B9687"/>
      </a:accent2>
      <a:accent3>
        <a:srgbClr val="003F70"/>
      </a:accent3>
      <a:accent4>
        <a:srgbClr val="95A39D"/>
      </a:accent4>
      <a:accent5>
        <a:srgbClr val="2C3C4D"/>
      </a:accent5>
      <a:accent6>
        <a:srgbClr val="B1A089"/>
      </a:accent6>
      <a:hlink>
        <a:srgbClr val="D25814"/>
      </a:hlink>
      <a:folHlink>
        <a:srgbClr val="849A0A"/>
      </a:folHlink>
    </a:clrScheme>
    <a:fontScheme name="Clarion Standard Theme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8561</TotalTime>
  <Words>208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Candara</vt:lpstr>
      <vt:lpstr>Calibri</vt:lpstr>
      <vt:lpstr>Arial</vt:lpstr>
      <vt:lpstr>Corbel</vt:lpstr>
      <vt:lpstr>Bradley Hand ITC</vt:lpstr>
      <vt:lpstr>Office Theme</vt:lpstr>
      <vt:lpstr>PowerPoint Presentation</vt:lpstr>
      <vt:lpstr>Meeting Overview</vt:lpstr>
      <vt:lpstr>Where Are We Now?</vt:lpstr>
      <vt:lpstr>The Planning for Hazards Workbook</vt:lpstr>
      <vt:lpstr>Review Draft Implementation Tools</vt:lpstr>
      <vt:lpstr>Recommendations</vt:lpstr>
      <vt:lpstr>Public feedback</vt:lpstr>
      <vt:lpstr>Refining Stakeholder Engagement</vt:lpstr>
      <vt:lpstr>Who Should be Engaged?</vt:lpstr>
      <vt:lpstr>When Should They be Engaged?</vt:lpstr>
      <vt:lpstr>Upcoming Engagement Opportunities</vt:lpstr>
      <vt:lpstr>Next Steps</vt:lpstr>
      <vt:lpstr>PowerPoint Presentation</vt:lpstr>
    </vt:vector>
  </TitlesOfParts>
  <Company>Clarion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 Wafaie</dc:creator>
  <cp:lastModifiedBy>Tareq Wafaie</cp:lastModifiedBy>
  <cp:revision>664</cp:revision>
  <cp:lastPrinted>2017-08-23T20:20:23Z</cp:lastPrinted>
  <dcterms:created xsi:type="dcterms:W3CDTF">2013-07-03T15:41:10Z</dcterms:created>
  <dcterms:modified xsi:type="dcterms:W3CDTF">2019-06-12T16:48:50Z</dcterms:modified>
</cp:coreProperties>
</file>